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7"/>
  </p:notesMasterIdLst>
  <p:sldIdLst>
    <p:sldId id="256" r:id="rId5"/>
    <p:sldId id="257" r:id="rId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689843"/>
    <a:srgbClr val="B9D27D"/>
    <a:srgbClr val="F0C871"/>
    <a:srgbClr val="EA842C"/>
    <a:srgbClr val="F0A92C"/>
    <a:srgbClr val="D9222A"/>
    <a:srgbClr val="C6D633"/>
    <a:srgbClr val="36AC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 autoAdjust="0"/>
    <p:restoredTop sz="84490" autoAdjust="0"/>
  </p:normalViewPr>
  <p:slideViewPr>
    <p:cSldViewPr snapToGrid="0" snapToObjects="1">
      <p:cViewPr varScale="1">
        <p:scale>
          <a:sx n="137" d="100"/>
          <a:sy n="137" d="100"/>
        </p:scale>
        <p:origin x="360" y="1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68B897-5FE9-0A44-B78A-42B54916B533}" type="datetimeFigureOut">
              <a:rPr lang="nb-NO" smtClean="0"/>
              <a:t>01.11.2019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5324E-AA32-9648-B39F-5930F01751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5916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KongsvingerRegionen-1920x1080-Skog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83184" y="1965861"/>
            <a:ext cx="5577632" cy="1102519"/>
          </a:xfrm>
        </p:spPr>
        <p:txBody>
          <a:bodyPr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184" y="4245438"/>
            <a:ext cx="5577632" cy="559837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pic>
        <p:nvPicPr>
          <p:cNvPr id="5" name="Bilde 4" descr="Logo-Primaer-Negativ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85" y="325016"/>
            <a:ext cx="987566" cy="92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83184" y="1965861"/>
            <a:ext cx="5577632" cy="1102519"/>
          </a:xfrm>
        </p:spPr>
        <p:txBody>
          <a:bodyPr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184" y="4245438"/>
            <a:ext cx="5577632" cy="559837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pic>
        <p:nvPicPr>
          <p:cNvPr id="7" name="Bilde 6" descr="Logo-Primaer-Hvi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02" y="325016"/>
            <a:ext cx="984249" cy="92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250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83184" y="1965861"/>
            <a:ext cx="5577632" cy="1102519"/>
          </a:xfrm>
        </p:spPr>
        <p:txBody>
          <a:bodyPr>
            <a:noAutofit/>
          </a:bodyPr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184" y="4245438"/>
            <a:ext cx="5577632" cy="559837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pic>
        <p:nvPicPr>
          <p:cNvPr id="4" name="Bilde 3" descr="Logo-Primaer-Farg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0" y="325017"/>
            <a:ext cx="988591" cy="92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73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5348"/>
            <a:ext cx="4038600" cy="2712955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5348"/>
            <a:ext cx="4038600" cy="2712955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0775"/>
            <a:ext cx="4040188" cy="479822"/>
          </a:xfrm>
        </p:spPr>
        <p:txBody>
          <a:bodyPr anchor="b">
            <a:noAutofit/>
          </a:bodyPr>
          <a:lstStyle>
            <a:lvl1pPr marL="0" indent="0">
              <a:buNone/>
              <a:defRPr sz="15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71102"/>
            <a:ext cx="4040188" cy="2122016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980775"/>
            <a:ext cx="4041775" cy="479822"/>
          </a:xfrm>
        </p:spPr>
        <p:txBody>
          <a:bodyPr anchor="b">
            <a:noAutofit/>
          </a:bodyPr>
          <a:lstStyle>
            <a:lvl1pPr marL="0" indent="0">
              <a:buNone/>
              <a:defRPr sz="15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571102"/>
            <a:ext cx="4041775" cy="2122016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070505"/>
            <a:ext cx="3008313" cy="1002963"/>
          </a:xfrm>
        </p:spPr>
        <p:txBody>
          <a:bodyPr anchor="t">
            <a:noAutofit/>
          </a:bodyPr>
          <a:lstStyle>
            <a:lvl1pPr algn="l">
              <a:defRPr sz="22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71959"/>
            <a:ext cx="3008313" cy="2524449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032705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070505"/>
            <a:ext cx="3008313" cy="1002963"/>
          </a:xfrm>
        </p:spPr>
        <p:txBody>
          <a:bodyPr anchor="t">
            <a:noAutofit/>
          </a:bodyPr>
          <a:lstStyle>
            <a:lvl1pPr algn="l">
              <a:defRPr sz="22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70509"/>
            <a:ext cx="5111750" cy="3625899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71959"/>
            <a:ext cx="3008313" cy="2524449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016907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>
            <a:noAutofit/>
          </a:bodyPr>
          <a:lstStyle>
            <a:lvl1pPr algn="ctr">
              <a:defRPr sz="22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73019"/>
            <a:ext cx="8229600" cy="7729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2889"/>
            <a:ext cx="8229600" cy="2697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pic>
        <p:nvPicPr>
          <p:cNvPr id="8" name="Bilde 7" descr="Logo-Liggende-Farger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85" y="325018"/>
            <a:ext cx="1984566" cy="45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68" r:id="rId2"/>
    <p:sldLayoutId id="2147493465" r:id="rId3"/>
    <p:sldLayoutId id="2147493457" r:id="rId4"/>
    <p:sldLayoutId id="2147493459" r:id="rId5"/>
    <p:sldLayoutId id="2147493460" r:id="rId6"/>
    <p:sldLayoutId id="2147493466" r:id="rId7"/>
    <p:sldLayoutId id="2147493467" r:id="rId8"/>
    <p:sldLayoutId id="2147493464" r:id="rId9"/>
    <p:sldLayoutId id="2147493462" r:id="rId10"/>
  </p:sldLayoutIdLst>
  <p:txStyles>
    <p:titleStyle>
      <a:lvl1pPr algn="l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90E46CD-3F12-C548-BDB9-B8BD0880AB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4009A26-8D6F-D445-9B50-52B8D560F0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9713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DA8343D-4B20-C144-941A-B2005D8F91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E7974B4-F6CF-1048-811E-AEEC9929F3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9782039"/>
      </p:ext>
    </p:extLst>
  </p:cSld>
  <p:clrMapOvr>
    <a:masterClrMapping/>
  </p:clrMapOvr>
</p:sld>
</file>

<file path=ppt/theme/theme1.xml><?xml version="1.0" encoding="utf-8"?>
<a:theme xmlns:a="http://schemas.openxmlformats.org/drawingml/2006/main" name="KongsvingerRegionen-Mal">
  <a:themeElements>
    <a:clrScheme name="NorgesGrønneHjerte">
      <a:dk1>
        <a:sysClr val="windowText" lastClr="000000"/>
      </a:dk1>
      <a:lt1>
        <a:sysClr val="window" lastClr="FFFFFF"/>
      </a:lt1>
      <a:dk2>
        <a:srgbClr val="006633"/>
      </a:dk2>
      <a:lt2>
        <a:srgbClr val="B9D27D"/>
      </a:lt2>
      <a:accent1>
        <a:srgbClr val="40A835"/>
      </a:accent1>
      <a:accent2>
        <a:srgbClr val="C8D224"/>
      </a:accent2>
      <a:accent3>
        <a:srgbClr val="288F78"/>
      </a:accent3>
      <a:accent4>
        <a:srgbClr val="86BC25"/>
      </a:accent4>
      <a:accent5>
        <a:srgbClr val="575756"/>
      </a:accent5>
      <a:accent6>
        <a:srgbClr val="A5AE83"/>
      </a:accent6>
      <a:hlink>
        <a:srgbClr val="40A835"/>
      </a:hlink>
      <a:folHlink>
        <a:srgbClr val="40A835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BD1D7C8FEE4A24E9BE2345CC7649FDC" ma:contentTypeVersion="6" ma:contentTypeDescription="Opprett et nytt dokument." ma:contentTypeScope="" ma:versionID="235d9b084706c722572568d43b612185">
  <xsd:schema xmlns:xsd="http://www.w3.org/2001/XMLSchema" xmlns:xs="http://www.w3.org/2001/XMLSchema" xmlns:p="http://schemas.microsoft.com/office/2006/metadata/properties" xmlns:ns3="7351b55a-f2d0-467a-9d04-b2ab41b2bc30" targetNamespace="http://schemas.microsoft.com/office/2006/metadata/properties" ma:root="true" ma:fieldsID="51fe46980aabb1cdd6c4eaf55e0dad0b" ns3:_="">
    <xsd:import namespace="7351b55a-f2d0-467a-9d04-b2ab41b2bc3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51b55a-f2d0-467a-9d04-b2ab41b2bc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8A314F8-BA2C-490F-8084-C93139984D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51b55a-f2d0-467a-9d04-b2ab41b2bc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7351b55a-f2d0-467a-9d04-b2ab41b2bc30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KongsvingerRegionen-Mal</Template>
  <TotalTime>1832</TotalTime>
  <Words>0</Words>
  <Application>Microsoft Macintosh PowerPoint</Application>
  <PresentationFormat>Skjermfremvisning (16:9)</PresentationFormat>
  <Paragraphs>0</Paragraphs>
  <Slides>2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</vt:i4>
      </vt:variant>
    </vt:vector>
  </HeadingPairs>
  <TitlesOfParts>
    <vt:vector size="5" baseType="lpstr">
      <vt:lpstr>Arial</vt:lpstr>
      <vt:lpstr>Calibri</vt:lpstr>
      <vt:lpstr>KongsvingerRegionen-Mal</vt:lpstr>
      <vt:lpstr>PowerPoint-presentasjon</vt:lpstr>
      <vt:lpstr>PowerPoint-presentasjon</vt:lpstr>
    </vt:vector>
  </TitlesOfParts>
  <Company>Hedmark IKT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Lars Øydvind Gillund</dc:creator>
  <cp:lastModifiedBy>Marthe Ødegaard</cp:lastModifiedBy>
  <cp:revision>167</cp:revision>
  <dcterms:created xsi:type="dcterms:W3CDTF">2017-09-20T18:55:44Z</dcterms:created>
  <dcterms:modified xsi:type="dcterms:W3CDTF">2019-11-01T07:10:19Z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0x010100CBD1D7C8FEE4A24E9BE2345CC7649FDC</vt:lpwstr>
  </property>
</Properties>
</file>